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7F3D2-7CC6-40DE-A66D-10626DF95E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6B17D6-5055-41B1-9B35-3D2BC0ABB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A10C3-C02B-439C-AE91-5E62BCCD8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05DD-8AD8-418D-A6D0-4E103D108C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0910E-DE0B-4D59-8503-D711FFF4C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7A5FC-A25B-442B-9BB1-14336531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8AA-82AA-49CD-A779-FDFC32947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62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299DA-CC5E-43DB-B263-A0C0EB067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CB2A8C-6681-4F78-8354-0308E0BC5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63635-2C28-4F2A-92B4-543005774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05DD-8AD8-418D-A6D0-4E103D108C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773DC-EEBD-4B3C-8EFA-F310E1A4B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9957F-8AD4-43F4-B33A-A15A50F39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8AA-82AA-49CD-A779-FDFC32947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72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D5105F-D426-4619-B1C9-272406899E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7ACE4B-C132-47BD-8165-E9BCD1AFD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869AC-7CF2-4A8C-9DF2-0FA30EB8F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05DD-8AD8-418D-A6D0-4E103D108C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E9539-352A-4D79-96E3-58B860FFB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E01D5-CFCF-4ABB-87A3-77DEA225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8AA-82AA-49CD-A779-FDFC32947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9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E3416-C553-4B21-B21D-FF6690C37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41006-0423-41FE-B76F-BD9F7ACEE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80A10-D9F5-4558-B35E-84DFC3442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05DD-8AD8-418D-A6D0-4E103D108C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88D85-87CC-40A2-9BBB-CA7A075F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9FB4A-675D-4331-B3B3-150141AA3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8AA-82AA-49CD-A779-FDFC32947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0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B08EC-5E68-407F-8519-21523F54A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B0709F-0802-47A6-B223-29B06C40D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52A054-F3F1-48AA-A840-1DD47BF16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05DD-8AD8-418D-A6D0-4E103D108C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3D48C-EF2E-43FC-9CDA-433CFFE85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E8369-3DE3-4DF6-9CD3-7E75F1AFB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8AA-82AA-49CD-A779-FDFC32947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34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2A80E-2407-499A-8360-8C306AF64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76510-0CE5-4B65-9340-4393CCDCD3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455197-7B33-4CF0-9032-C22EDB1DEE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0F35C6-96C5-44DE-993E-5C2041821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05DD-8AD8-418D-A6D0-4E103D108C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317D3-E908-4EC5-836F-F19490D12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828213-5F5D-468B-A7F0-5F12F1D85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8AA-82AA-49CD-A779-FDFC32947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93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22D4F-421C-4958-BCD5-9F66D7A4F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EA7F6-2785-4A12-BCAD-C428C4D58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916CFA-35B3-4717-A4C2-B9676C641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28DDEE-BD6B-496E-9B79-FD05B4F945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BCDF9E-DB99-4425-8DC2-3E4B30C2AF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C8EB93-C140-4E6F-A0C7-C13A348CA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05DD-8AD8-418D-A6D0-4E103D108C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89AE11-C743-4413-8A32-F31B75007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1CC857-1474-45BB-BBE7-E16B738A9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8AA-82AA-49CD-A779-FDFC32947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19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8C5F5-D104-4F87-9342-3684A1332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D2A533-7A9F-4FF3-9DC2-8E86D4BA0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05DD-8AD8-418D-A6D0-4E103D108C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488CBC-AE27-4C98-8E6D-0877B7BC1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FC34BB-E904-481D-BE80-04B3E71A1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8AA-82AA-49CD-A779-FDFC32947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34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841142-3419-4DD3-A86F-F5625E2E5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05DD-8AD8-418D-A6D0-4E103D108C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C768B8-9CAF-48B1-BE6C-B4F352BB3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DD379-3DDC-46C1-B807-0EFD3D3A8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8AA-82AA-49CD-A779-FDFC32947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906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8C3C7-95E2-4675-B6D2-52A6F1046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96CC9-7BB0-491B-A23D-A45BF34C0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9A9D8B-2111-432A-A387-F6D05623B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33A5C-21C6-47D7-8266-738856D15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05DD-8AD8-418D-A6D0-4E103D108C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3F25EF-FDE4-4889-8EF0-15CCA03C8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58FB1-85E0-44DF-99EF-F26742E1F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8AA-82AA-49CD-A779-FDFC32947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92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49B63-247F-4766-A30B-488F1611D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823ADE-D77A-4E53-BDED-893524AFF4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C67139-533B-4DB7-A4B6-DAE5173C4B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1A14D-D247-4579-8A44-40EE853A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05DD-8AD8-418D-A6D0-4E103D108C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B18F19-B2F4-449F-A4DD-4D49DAABC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E41186-3908-4F29-A979-1A7BF1A15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0E8AA-82AA-49CD-A779-FDFC32947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1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2A12B6-1875-4C0F-97E3-377C71143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0D840B-67A0-4C15-9455-4E92D385B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C4D08-8F3E-4990-859A-ED1A17F670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E05DD-8AD8-418D-A6D0-4E103D108CA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F108C-F08B-4572-BF2A-0AD35E6AF5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FC8CB-4EF5-4A4F-ABE0-91F26C5188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0E8AA-82AA-49CD-A779-FDFC32947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4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9457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5609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Parker</dc:creator>
  <cp:lastModifiedBy>Tom Parker</cp:lastModifiedBy>
  <cp:revision>1</cp:revision>
  <dcterms:created xsi:type="dcterms:W3CDTF">2024-10-21T11:27:06Z</dcterms:created>
  <dcterms:modified xsi:type="dcterms:W3CDTF">2024-10-21T11:28:00Z</dcterms:modified>
</cp:coreProperties>
</file>