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66A6C-099F-45DE-B29B-911DB30B22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DA50F-33B5-4488-9689-B01834B93C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51B2D-30FD-4161-BA51-972A53B19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F6CC6-071A-4B31-9A9A-E3DDD6D5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67D77-798E-4E92-A48F-FB6CD29D3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D0F5-6840-4384-971B-1DE0AE17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25779-627F-4481-8757-4A9EDC859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DE4C7-0430-4588-8D5E-43F41BDF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EEAA3-E057-4474-9537-41A41292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EA95F-4E2F-401F-B778-AE1CF6BD0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5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BE3D82-00A0-4B13-89CB-A6107CE0F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DA79C-7404-4E10-A911-D6565F23E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8F3C8-7AC0-4A78-8292-D756FD30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92127-05C3-49A6-A67B-E1E4D5C22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6EA46-8694-4728-8410-11B0504E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9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FE861-F698-464E-8571-79CEE536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304AC-28CF-4CE4-88AE-36B7938F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1FAEB-D660-4371-9E59-C6043E73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3ECCA-AB18-44DA-B0F6-B60D78A9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09AE4-DA38-455F-BFCE-1FD84BBF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A4BA-FE80-4376-9D93-4B880A23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0E2BA-E8ED-4BA1-934B-43FD81802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2928-E191-4A59-9F32-510506A9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6F188-13BA-4568-8965-347D8B5D9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55435-6741-4CB5-9D3C-BAC3A1660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1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B6FC8-48A0-4571-849E-C780BE7B4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E53A-2DB7-4231-814B-0DB37D7A55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38307-9E7E-4217-9492-3000CDEB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BEA8A-12D0-4096-BEB3-2D4DB6544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5D853-CE55-4B14-A3A8-ADBC50AE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EDB881-6168-40AC-B3B7-F093343C0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37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EBEF-2A8E-496A-8E54-86B3C7ED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86337-54DA-460F-BE57-9DBC0F3F2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DA623-2FA9-4D9A-850D-091EFE345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0CB4C6-2E5F-473B-B291-49FA8D02F8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C5F30-B0E4-4472-8EE0-E797E3FF1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819672-D21E-4F74-9E69-226C3714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82117E-7DF6-4E72-9F4C-CABD2CAFB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23192-2726-43C0-9479-0B7B80D2C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52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5BDBB-06B5-46DA-BF2C-C8DD71D5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520FDA-3931-46F4-8AC2-15795771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92096A-B08C-4096-9038-BCA769B3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B705D-8634-482A-814F-44AAFB45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7C0826-CE01-49F0-905D-6AE997924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CC4A2-29DA-4EFA-803A-A7A3644EF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11A15-2A8E-40D7-BE79-818BBCF9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42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54B2C-4239-410E-B971-2527D8AF4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B826D-1479-4A50-8620-4C6672FD7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B8526E-5699-4688-AE4E-BC7D7F479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EDC51-171C-4277-9B5F-A03665F2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47553-055A-486C-A84F-3A09EBAB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68262-3DBE-403B-82BC-463D7BCBB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9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9D96C-E884-414B-8DD8-3B7244F83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9D160-0A98-4804-BCF1-DC7672C0AD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A706E-812A-48DB-89EB-A67A23060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27414-9D5C-4A6B-B521-A1588534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2BEEAC-2DE0-4C79-AF20-CF10FCF8E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6E0A3-D5F0-4AF4-BACD-A0C032153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72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BE90E-0EA7-4B79-8095-8281A4744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23B60-EF3E-49FA-B280-B388DBB35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429A5-3097-4186-AC60-97A684A2C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707D5-62B0-4AC4-A70F-13BC52D2B8EA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01867-6A9C-4AE6-BBF1-E012A9F07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254E8-067D-4763-BB19-38CE62806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35139-55BD-4CAA-A8AE-EA47D258D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08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83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Parker</dc:creator>
  <cp:lastModifiedBy>Tom Parker</cp:lastModifiedBy>
  <cp:revision>1</cp:revision>
  <dcterms:created xsi:type="dcterms:W3CDTF">2024-10-21T11:18:28Z</dcterms:created>
  <dcterms:modified xsi:type="dcterms:W3CDTF">2024-10-21T11:21:31Z</dcterms:modified>
</cp:coreProperties>
</file>